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2" r:id="rId6"/>
    <p:sldId id="260" r:id="rId7"/>
    <p:sldId id="261" r:id="rId8"/>
    <p:sldId id="262" r:id="rId9"/>
    <p:sldId id="264" r:id="rId10"/>
    <p:sldId id="268" r:id="rId11"/>
    <p:sldId id="266" r:id="rId12"/>
    <p:sldId id="269" r:id="rId13"/>
    <p:sldId id="270" r:id="rId14"/>
    <p:sldId id="271" r:id="rId15"/>
    <p:sldId id="267" r:id="rId16"/>
    <p:sldId id="265" r:id="rId17"/>
    <p:sldId id="273" r:id="rId18"/>
  </p:sldIdLst>
  <p:sldSz cx="6858000" cy="9144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50" d="100"/>
          <a:sy n="150" d="100"/>
        </p:scale>
        <p:origin x="-72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4B18-C223-4AF2-9DA4-A1CDCCFCFCAF}" type="datetimeFigureOut">
              <a:rPr lang="es-ES" smtClean="0"/>
              <a:pPr/>
              <a:t>24/08/2010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1573D-61F2-480F-B77E-1E4EA83EDC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4B18-C223-4AF2-9DA4-A1CDCCFCFCAF}" type="datetimeFigureOut">
              <a:rPr lang="es-ES" smtClean="0"/>
              <a:pPr/>
              <a:t>24/08/2010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1573D-61F2-480F-B77E-1E4EA83EDC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4B18-C223-4AF2-9DA4-A1CDCCFCFCAF}" type="datetimeFigureOut">
              <a:rPr lang="es-ES" smtClean="0"/>
              <a:pPr/>
              <a:t>24/08/2010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1573D-61F2-480F-B77E-1E4EA83EDC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4B18-C223-4AF2-9DA4-A1CDCCFCFCAF}" type="datetimeFigureOut">
              <a:rPr lang="es-ES" smtClean="0"/>
              <a:pPr/>
              <a:t>24/08/2010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1573D-61F2-480F-B77E-1E4EA83EDC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4B18-C223-4AF2-9DA4-A1CDCCFCFCAF}" type="datetimeFigureOut">
              <a:rPr lang="es-ES" smtClean="0"/>
              <a:pPr/>
              <a:t>24/08/2010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1573D-61F2-480F-B77E-1E4EA83EDC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4B18-C223-4AF2-9DA4-A1CDCCFCFCAF}" type="datetimeFigureOut">
              <a:rPr lang="es-ES" smtClean="0"/>
              <a:pPr/>
              <a:t>24/08/2010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1573D-61F2-480F-B77E-1E4EA83EDC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4B18-C223-4AF2-9DA4-A1CDCCFCFCAF}" type="datetimeFigureOut">
              <a:rPr lang="es-ES" smtClean="0"/>
              <a:pPr/>
              <a:t>24/08/2010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1573D-61F2-480F-B77E-1E4EA83EDC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4B18-C223-4AF2-9DA4-A1CDCCFCFCAF}" type="datetimeFigureOut">
              <a:rPr lang="es-ES" smtClean="0"/>
              <a:pPr/>
              <a:t>24/08/2010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1573D-61F2-480F-B77E-1E4EA83EDC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4B18-C223-4AF2-9DA4-A1CDCCFCFCAF}" type="datetimeFigureOut">
              <a:rPr lang="es-ES" smtClean="0"/>
              <a:pPr/>
              <a:t>24/08/2010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1573D-61F2-480F-B77E-1E4EA83EDC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4B18-C223-4AF2-9DA4-A1CDCCFCFCAF}" type="datetimeFigureOut">
              <a:rPr lang="es-ES" smtClean="0"/>
              <a:pPr/>
              <a:t>24/08/2010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1573D-61F2-480F-B77E-1E4EA83EDC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04B18-C223-4AF2-9DA4-A1CDCCFCFCAF}" type="datetimeFigureOut">
              <a:rPr lang="es-ES" smtClean="0"/>
              <a:pPr/>
              <a:t>24/08/2010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1573D-61F2-480F-B77E-1E4EA83EDC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04B18-C223-4AF2-9DA4-A1CDCCFCFCAF}" type="datetimeFigureOut">
              <a:rPr lang="es-ES" smtClean="0"/>
              <a:pPr/>
              <a:t>24/08/2010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1573D-61F2-480F-B77E-1E4EA83EDC3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file:///I:\ICFES%202008-2009\Listos%20con%20tablas\Sim&#243;n%20araujo%20Tarde%20%20%202008-2009.xlsx" TargetMode="External"/><Relationship Id="rId2" Type="http://schemas.openxmlformats.org/officeDocument/2006/relationships/hyperlink" Target="Tablas%20niveles%20%20de%20%20competencias%20EE/Sim&#243;n%20araujo%20Tarde%20%20%202008-2009.xlsx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file:///I:\ICFES%202008-2009\Listos%20con%20tablas\Rural%20san%20%20rafael%20%202008-2009%20.xlsx" TargetMode="External"/><Relationship Id="rId4" Type="http://schemas.openxmlformats.org/officeDocument/2006/relationships/hyperlink" Target="file:///I:\ICFES%202008-2009\Listos%20con%20tablas\Juanita%20%20garcia%20%20%202008-2009%20%20.xlsx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75026" y="174280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RESULTADOS  ICFES  2008-2009  SINCELEJO</a:t>
            </a:r>
            <a:endParaRPr lang="es-ES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910811" y="952465"/>
          <a:ext cx="4929226" cy="7101872"/>
        </p:xfrm>
        <a:graphic>
          <a:graphicData uri="http://schemas.openxmlformats.org/drawingml/2006/table">
            <a:tbl>
              <a:tblPr/>
              <a:tblGrid>
                <a:gridCol w="745266"/>
                <a:gridCol w="522995"/>
                <a:gridCol w="522995"/>
                <a:gridCol w="522995"/>
                <a:gridCol w="522995"/>
                <a:gridCol w="522995"/>
                <a:gridCol w="522995"/>
                <a:gridCol w="522995"/>
                <a:gridCol w="522995"/>
              </a:tblGrid>
              <a:tr h="365148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ICFES SINCELEJO  AÑO  2008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5736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DESEMPEÑO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  IE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 EST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OFICIAL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 EST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 OFICIAL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 EST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73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MUY  SUPERIOR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4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SUPERIOR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4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ALTO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821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737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4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MEDIO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1449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1368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4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BAJO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681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593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4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INFERIOR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830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195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635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4005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2893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1112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428">
                <a:tc gridSpan="7">
                  <a:txBody>
                    <a:bodyPr/>
                    <a:lstStyle/>
                    <a:p>
                      <a:pPr algn="l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2" marR="5612" marT="997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2" marR="5612" marT="997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2" marR="5612" marT="997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3428"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2" marR="5612" marT="99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2" marR="5612" marT="99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2" marR="5612" marT="99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2" marR="5612" marT="99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2" marR="5612" marT="99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2" marR="5612" marT="99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2" marR="5612" marT="99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2" marR="5612" marT="99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612" marR="5612" marT="997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48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ICFES  SINCELEJO   AÑO  2009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5736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DESEMPEÑO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  IE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 EST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OFICIAL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 EST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 OFICIAL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Nº EST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736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MUY  SUPERIOR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209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209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4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SUPERIOR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462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361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4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ALTO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991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940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4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MEDIO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1071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1039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4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BAJO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656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390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266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48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INFERIOR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431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351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3820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2810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1010</a:t>
                      </a:r>
                    </a:p>
                  </a:txBody>
                  <a:tcPr marL="5612" marR="5612" marT="9976" marB="0" anchor="b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52" y="649281"/>
            <a:ext cx="6572296" cy="29225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3" name="2 Rectángulo"/>
          <p:cNvSpPr/>
          <p:nvPr/>
        </p:nvSpPr>
        <p:spPr>
          <a:xfrm>
            <a:off x="232150" y="174280"/>
            <a:ext cx="6357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COMPARACION  AREAS Y PROMEDIOS ICFES    AÑO 2008-2009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47" y="666723"/>
            <a:ext cx="6215106" cy="814707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" name="3 Rectángulo"/>
          <p:cNvSpPr/>
          <p:nvPr/>
        </p:nvSpPr>
        <p:spPr>
          <a:xfrm>
            <a:off x="232150" y="174280"/>
            <a:ext cx="6357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ICFES   INGLES SECTOR  OFICIAL  AÑO 2009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9340" y="1471650"/>
            <a:ext cx="5243533" cy="845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571480" y="952493"/>
          <a:ext cx="2328021" cy="3048003"/>
        </p:xfrm>
        <a:graphic>
          <a:graphicData uri="http://schemas.openxmlformats.org/drawingml/2006/table">
            <a:tbl>
              <a:tblPr/>
              <a:tblGrid>
                <a:gridCol w="846552"/>
                <a:gridCol w="438394"/>
                <a:gridCol w="438394"/>
                <a:gridCol w="604681"/>
              </a:tblGrid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LENGUAJE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INTERPRETATIVA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34,47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18,29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63,79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80,86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1,74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0,85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ARGUMENTATIVA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16,63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13,75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81,88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84,92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1,33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PROPOSITIVA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23,67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22,04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75,16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76,37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3601309" y="1023931"/>
          <a:ext cx="2328021" cy="3048003"/>
        </p:xfrm>
        <a:graphic>
          <a:graphicData uri="http://schemas.openxmlformats.org/drawingml/2006/table">
            <a:tbl>
              <a:tblPr/>
              <a:tblGrid>
                <a:gridCol w="846552"/>
                <a:gridCol w="438394"/>
                <a:gridCol w="438394"/>
                <a:gridCol w="604681"/>
              </a:tblGrid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MATEMATICAS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COMUNICACIÓN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34,79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17,62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64,16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79,91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2,46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RAZONAMIENTO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31,68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17,52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67,77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81,86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0,62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SOLUCIÓN DE PROBLEMAS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29,37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70,08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72,32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1,39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529475" y="4667269"/>
          <a:ext cx="2328021" cy="3048003"/>
        </p:xfrm>
        <a:graphic>
          <a:graphicData uri="http://schemas.openxmlformats.org/drawingml/2006/table">
            <a:tbl>
              <a:tblPr/>
              <a:tblGrid>
                <a:gridCol w="846552"/>
                <a:gridCol w="438394"/>
                <a:gridCol w="438394"/>
                <a:gridCol w="604681"/>
              </a:tblGrid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BIOLOGIA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IDENTIFICAR 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14,58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24,32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84,4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74,17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1,51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INDAGAR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19,39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17,96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79,74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81,27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0,87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0,77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EXPLICAR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25,58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22,22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73,12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77,32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0,46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3672747" y="4667269"/>
          <a:ext cx="2328021" cy="3048003"/>
        </p:xfrm>
        <a:graphic>
          <a:graphicData uri="http://schemas.openxmlformats.org/drawingml/2006/table">
            <a:tbl>
              <a:tblPr/>
              <a:tblGrid>
                <a:gridCol w="846552"/>
                <a:gridCol w="438394"/>
                <a:gridCol w="438394"/>
                <a:gridCol w="604681"/>
              </a:tblGrid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FISICA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IDENTIFICAR 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12,49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14,57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86,93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83,91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1,51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COMPETENCIA  INDAGAR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13,96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25,58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85,54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73,83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EXPLICAR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11,55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87,38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85,43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0,87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232150" y="174280"/>
            <a:ext cx="6357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SINCELEJO  NIVELES  DE  COMPETENCIAS  AÑO 2008-2009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785794" y="1142976"/>
          <a:ext cx="2328021" cy="3048003"/>
        </p:xfrm>
        <a:graphic>
          <a:graphicData uri="http://schemas.openxmlformats.org/drawingml/2006/table">
            <a:tbl>
              <a:tblPr/>
              <a:tblGrid>
                <a:gridCol w="846552"/>
                <a:gridCol w="438394"/>
                <a:gridCol w="438394"/>
                <a:gridCol w="604681"/>
              </a:tblGrid>
              <a:tr h="15102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QUIMICA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102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IDENTIFICAR 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102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86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16,13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27,01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86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82,06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69,68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86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1,82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3,31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02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02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INDAGAR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102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86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25,24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14,85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454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73,82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83,63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86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0,95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1,51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02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02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EXPLICAR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102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86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20,18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15,19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86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77,13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83,63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86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2,69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3786190" y="1108351"/>
          <a:ext cx="2328021" cy="3035021"/>
        </p:xfrm>
        <a:graphic>
          <a:graphicData uri="http://schemas.openxmlformats.org/drawingml/2006/table">
            <a:tbl>
              <a:tblPr/>
              <a:tblGrid>
                <a:gridCol w="846552"/>
                <a:gridCol w="438394"/>
                <a:gridCol w="438394"/>
                <a:gridCol w="604681"/>
              </a:tblGrid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FILOSOFIA 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INTERPRETATIVA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28,55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24,01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70,88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74,88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ARGUMENTATIVA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18,87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17,68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79,84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81,84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0,49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PROPOSITIVA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37,63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30,45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82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60,85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69,04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0,51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264989" y="4751689"/>
          <a:ext cx="2328021" cy="3035021"/>
        </p:xfrm>
        <a:graphic>
          <a:graphicData uri="http://schemas.openxmlformats.org/drawingml/2006/table">
            <a:tbl>
              <a:tblPr/>
              <a:tblGrid>
                <a:gridCol w="846552"/>
                <a:gridCol w="438394"/>
                <a:gridCol w="438394"/>
                <a:gridCol w="604681"/>
              </a:tblGrid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SOCIALES 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INTERPRETATIVA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15,75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19,57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83,05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79,43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ARGUMENTATIVA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26,53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31,22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72,87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66,26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0,6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2,51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+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526" marR="7526" marT="752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51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COMPETENCIA  PROPOSITIVA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5051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</a:t>
                      </a:r>
                    </a:p>
                  </a:txBody>
                  <a:tcPr marL="7526" marR="7526" marT="75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Cambio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 (Bajo)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15,88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16,14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II(Medio)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82,94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710"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III(Alto)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0,92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7526" marR="7526" marT="7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232150" y="174280"/>
            <a:ext cx="6357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SINCELEJO  NIVELES  DE  COMPETENCIAS  AÑO 2008-2009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464" y="23298"/>
            <a:ext cx="6600825" cy="664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04" y="857225"/>
            <a:ext cx="6107949" cy="7708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Rectángulo"/>
          <p:cNvSpPr/>
          <p:nvPr/>
        </p:nvSpPr>
        <p:spPr>
          <a:xfrm>
            <a:off x="232150" y="174280"/>
            <a:ext cx="6357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COMPARATIVO  ICFES  SECTOR  OFICIAL    AÑO 2008-2009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85728" y="1000100"/>
            <a:ext cx="3429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Instituciones  educativas  oficiales  </a:t>
            </a: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642918" y="1488024"/>
            <a:ext cx="2286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>
                <a:hlinkClick r:id="rId2" action="ppaction://hlinkfile"/>
              </a:rPr>
              <a:t>Simón  Araujo  Tarde</a:t>
            </a:r>
            <a:r>
              <a:rPr lang="es-ES" dirty="0" smtClean="0">
                <a:hlinkClick r:id="rId3" action="ppaction://hlinkfile"/>
              </a:rPr>
              <a:t>  </a:t>
            </a:r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285728" y="1773776"/>
            <a:ext cx="3429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>
                <a:hlinkClick r:id="rId4" action="ppaction://hlinkfile"/>
              </a:rPr>
              <a:t>Juanita  García Manjarres </a:t>
            </a:r>
            <a:r>
              <a:rPr lang="es-ES" dirty="0" smtClean="0"/>
              <a:t>  </a:t>
            </a:r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571480" y="2059528"/>
            <a:ext cx="21431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>
                <a:hlinkClick r:id="rId5" action="ppaction://hlinkfile"/>
              </a:rPr>
              <a:t>Rural  San  Rafael </a:t>
            </a:r>
            <a:r>
              <a:rPr lang="es-ES" dirty="0" smtClean="0"/>
              <a:t>  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712" y="571473"/>
            <a:ext cx="6482999" cy="809630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7" name="6 CuadroTexto"/>
          <p:cNvSpPr txBox="1"/>
          <p:nvPr/>
        </p:nvSpPr>
        <p:spPr>
          <a:xfrm>
            <a:off x="375026" y="79029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CLASIFICACION   ICFES SECTOR  OFICIAL  2008 SINCELEJO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91" y="762009"/>
            <a:ext cx="6107949" cy="7810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CuadroTexto"/>
          <p:cNvSpPr txBox="1"/>
          <p:nvPr/>
        </p:nvSpPr>
        <p:spPr>
          <a:xfrm>
            <a:off x="428604" y="95219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CLASIFICACION   ICFES SECTOR  OFICIAL 2009  SINCELEJO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285729" y="71407"/>
            <a:ext cx="6357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COMPARACION DE RESULTADOS  PRUEBAS  ICFES IE  SECTOR  OFICIAL  AÑOS 2008-2009 </a:t>
            </a:r>
            <a:endParaRPr lang="es-ES" dirty="0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263" y="806450"/>
            <a:ext cx="5195887" cy="75295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963" y="142844"/>
            <a:ext cx="6186487" cy="28114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721" y="909653"/>
            <a:ext cx="6562725" cy="6805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Rectángulo"/>
          <p:cNvSpPr/>
          <p:nvPr/>
        </p:nvSpPr>
        <p:spPr>
          <a:xfrm>
            <a:off x="214290" y="95219"/>
            <a:ext cx="6357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ESTUDIANTES  QUE  REALIZARON   ICFES  POR  IE  SECTOR  OFICIAL  AÑO 2009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47" y="857224"/>
            <a:ext cx="6229350" cy="7524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Rectángulo"/>
          <p:cNvSpPr/>
          <p:nvPr/>
        </p:nvSpPr>
        <p:spPr>
          <a:xfrm>
            <a:off x="232150" y="269531"/>
            <a:ext cx="6357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ICFES   SECTOR  OFICIAL  AÑO 2009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4" y="571473"/>
            <a:ext cx="6375818" cy="834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Rectángulo"/>
          <p:cNvSpPr/>
          <p:nvPr/>
        </p:nvSpPr>
        <p:spPr>
          <a:xfrm>
            <a:off x="232150" y="95219"/>
            <a:ext cx="6357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ICFES   SECTOR NO  OFICIAL  AÑO 2009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90" y="571472"/>
            <a:ext cx="6482975" cy="809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Rectángulo"/>
          <p:cNvSpPr/>
          <p:nvPr/>
        </p:nvSpPr>
        <p:spPr>
          <a:xfrm>
            <a:off x="232150" y="-16222"/>
            <a:ext cx="6357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ICFES   SINCELEJO  AÑO 2009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448</TotalTime>
  <Words>772</Words>
  <Application>Microsoft Office PowerPoint</Application>
  <PresentationFormat>Presentación en pantalla (4:3)</PresentationFormat>
  <Paragraphs>527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</vt:vector>
  </TitlesOfParts>
  <Company>CASA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RAMIRO GONZALEZ</dc:creator>
  <cp:lastModifiedBy>MINISTERIO DE EDUCACION</cp:lastModifiedBy>
  <cp:revision>37</cp:revision>
  <dcterms:created xsi:type="dcterms:W3CDTF">2009-11-13T17:27:23Z</dcterms:created>
  <dcterms:modified xsi:type="dcterms:W3CDTF">2010-08-24T22:19:21Z</dcterms:modified>
</cp:coreProperties>
</file>